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5506-9408-472C-9297-A13EB02BC6CD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20DC-1CC8-4218-8302-17E9D0CF5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0"/>
            <a:ext cx="2671754" cy="12430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1200" dirty="0" smtClean="0"/>
              <a:t>Приликом ревизије финансијских извештаја дужни </a:t>
            </a:r>
            <a:r>
              <a:rPr lang="sr-Cyrl-RS" sz="1200" dirty="0" smtClean="0"/>
              <a:t>смо </a:t>
            </a:r>
            <a:r>
              <a:rPr lang="sr-Cyrl-RS" sz="1200" dirty="0" smtClean="0"/>
              <a:t>да: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428736"/>
            <a:ext cx="128588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Доставимо, ДРУШТВУ ЗА РЕВИЗИЈУ: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14554"/>
            <a:ext cx="207167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Документацију, исправе и извештаје,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612" y="1428736"/>
            <a:ext cx="135732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Омогућимо приступ:</a:t>
            </a:r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2214554"/>
            <a:ext cx="207170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Сви програми и електонски записи, штампани материјал и копије на електронским медијима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097950" y="1428736"/>
            <a:ext cx="12600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Пружимо:</a:t>
            </a:r>
          </a:p>
          <a:p>
            <a:endParaRPr lang="sr-Cyrl-RS" sz="1200" dirty="0"/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2214554"/>
            <a:ext cx="20717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Информације о програмима и све информације потребне за обављање ревизије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358082" y="1428736"/>
            <a:ext cx="13573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У току радног времена треба да ОБЕЗБЕДИМО: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00892" y="2199023"/>
            <a:ext cx="214310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Приступ и коришћење пословних просторија за обављање ревизије, као и одговарајућу опрему и запослене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3286124"/>
            <a:ext cx="464347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Приликом ревизије финансијских извештаја треба водити рачуна о томе да не дође до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7620" y="3896029"/>
            <a:ext cx="142876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НЕГАТИВНИХ УВЕРЕЊА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43372" y="4500570"/>
            <a:ext cx="815608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sz="1200" dirty="0" smtClean="0"/>
              <a:t>Због тога: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857760"/>
            <a:ext cx="40719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Треба водити рачуна о приспрећу потребне документације</a:t>
            </a:r>
          </a:p>
          <a:p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4857760"/>
            <a:ext cx="40719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200" dirty="0" smtClean="0"/>
              <a:t>Треба водити рачуна о приступачности, технологији ( програми и електронски записи) 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000364" y="5429264"/>
            <a:ext cx="342068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sz="1200" dirty="0" smtClean="0"/>
              <a:t>Да би друштво лакше функционаисало и радило,</a:t>
            </a:r>
          </a:p>
          <a:p>
            <a:r>
              <a:rPr lang="sr-Cyrl-RS" sz="1200" dirty="0" smtClean="0"/>
              <a:t>Треба водити рачуна о: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0100" y="6072206"/>
            <a:ext cx="271805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sz="1200" dirty="0" smtClean="0"/>
              <a:t>О обезбеђивању одговарајуће опреме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299789" y="6072206"/>
            <a:ext cx="3415615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sz="1200" dirty="0" smtClean="0"/>
              <a:t>Приступачности коришћења пословних простора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357686" y="12858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785786" y="1357298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57686" y="1357298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3714744" y="4643446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072066" y="464344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3428992" y="5929330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572132" y="5929330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536281" y="3821909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0"/>
          </p:cNvCxnSpPr>
          <p:nvPr/>
        </p:nvCxnSpPr>
        <p:spPr>
          <a:xfrm rot="16200000" flipH="1">
            <a:off x="4454431" y="4403825"/>
            <a:ext cx="142876" cy="5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81420" y="6429396"/>
            <a:ext cx="20072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Сања Ојданић</a:t>
            </a:r>
            <a:r>
              <a:rPr lang="sr-Latn-RS" dirty="0" smtClean="0"/>
              <a:t> IV-1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Приликом ревизије финансијских извештаја дужни смо да: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Приликом ревизије финансијских извештаја дужни сте да:</dc:title>
  <dc:creator>lenovo</dc:creator>
  <cp:lastModifiedBy>Nera</cp:lastModifiedBy>
  <cp:revision>3</cp:revision>
  <dcterms:created xsi:type="dcterms:W3CDTF">2020-05-10T14:41:11Z</dcterms:created>
  <dcterms:modified xsi:type="dcterms:W3CDTF">2020-05-12T08:02:36Z</dcterms:modified>
</cp:coreProperties>
</file>