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25506-9408-472C-9297-A13EB02BC6CD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D20DC-1CC8-4218-8302-17E9D0CF5D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25506-9408-472C-9297-A13EB02BC6CD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D20DC-1CC8-4218-8302-17E9D0CF5D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25506-9408-472C-9297-A13EB02BC6CD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D20DC-1CC8-4218-8302-17E9D0CF5D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25506-9408-472C-9297-A13EB02BC6CD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D20DC-1CC8-4218-8302-17E9D0CF5D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25506-9408-472C-9297-A13EB02BC6CD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D20DC-1CC8-4218-8302-17E9D0CF5D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25506-9408-472C-9297-A13EB02BC6CD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D20DC-1CC8-4218-8302-17E9D0CF5D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25506-9408-472C-9297-A13EB02BC6CD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D20DC-1CC8-4218-8302-17E9D0CF5D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25506-9408-472C-9297-A13EB02BC6CD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D20DC-1CC8-4218-8302-17E9D0CF5D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25506-9408-472C-9297-A13EB02BC6CD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D20DC-1CC8-4218-8302-17E9D0CF5D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25506-9408-472C-9297-A13EB02BC6CD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D20DC-1CC8-4218-8302-17E9D0CF5D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25506-9408-472C-9297-A13EB02BC6CD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D20DC-1CC8-4218-8302-17E9D0CF5D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725506-9408-472C-9297-A13EB02BC6CD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2D20DC-1CC8-4218-8302-17E9D0CF5D5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71802" y="0"/>
            <a:ext cx="2671754" cy="1243020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sr-Cyrl-RS" sz="1200" dirty="0" smtClean="0"/>
              <a:t>Приликом ревизије финансијских извештаја дужни </a:t>
            </a:r>
            <a:r>
              <a:rPr lang="sr-Cyrl-RS" sz="1200" dirty="0" smtClean="0"/>
              <a:t>смо </a:t>
            </a:r>
            <a:r>
              <a:rPr lang="sr-Cyrl-RS" sz="1200" dirty="0" smtClean="0"/>
              <a:t>да:</a:t>
            </a:r>
            <a:endParaRPr lang="en-US" sz="1200" dirty="0"/>
          </a:p>
        </p:txBody>
      </p:sp>
      <p:sp>
        <p:nvSpPr>
          <p:cNvPr id="4" name="TextBox 3"/>
          <p:cNvSpPr txBox="1"/>
          <p:nvPr/>
        </p:nvSpPr>
        <p:spPr>
          <a:xfrm>
            <a:off x="571472" y="1428736"/>
            <a:ext cx="1285884" cy="646331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sr-Cyrl-RS" sz="1200" dirty="0" smtClean="0"/>
              <a:t>Доставимо, ДРУШТВУ ЗА РЕВИЗИЈУ:</a:t>
            </a:r>
            <a:endParaRPr lang="en-US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0" y="2214554"/>
            <a:ext cx="2071670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r-Cyrl-RS" sz="1200" dirty="0" smtClean="0"/>
              <a:t>Документацију, исправе и извештаје,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714612" y="1428736"/>
            <a:ext cx="1357322" cy="646331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sr-Cyrl-RS" sz="1200" dirty="0" smtClean="0"/>
              <a:t>Омогућимо приступ:</a:t>
            </a:r>
          </a:p>
          <a:p>
            <a:endParaRPr lang="en-US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2428860" y="2214554"/>
            <a:ext cx="2071702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r-Cyrl-RS" sz="1200" dirty="0" smtClean="0"/>
              <a:t>Сви програми и електонски записи, штампани материјал и копије на електронским медијима </a:t>
            </a:r>
            <a:endParaRPr lang="en-US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5097950" y="1428736"/>
            <a:ext cx="1260000" cy="646331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sr-Cyrl-RS" sz="1200" dirty="0" smtClean="0"/>
              <a:t>Пружимо:</a:t>
            </a:r>
          </a:p>
          <a:p>
            <a:endParaRPr lang="sr-Cyrl-RS" sz="1200" dirty="0"/>
          </a:p>
          <a:p>
            <a:endParaRPr lang="en-US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4714876" y="2214554"/>
            <a:ext cx="2071702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r-Cyrl-RS" sz="1200" dirty="0" smtClean="0"/>
              <a:t>Информације о програмима и све информације потребне за обављање ревизије </a:t>
            </a:r>
            <a:endParaRPr lang="en-US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7358082" y="1428736"/>
            <a:ext cx="1357354" cy="646331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sr-Cyrl-RS" sz="1200" dirty="0" smtClean="0"/>
              <a:t>У току радног времена треба да ОБЕЗБЕДИМО:</a:t>
            </a:r>
            <a:endParaRPr lang="en-US" sz="1200" dirty="0"/>
          </a:p>
        </p:txBody>
      </p:sp>
      <p:sp>
        <p:nvSpPr>
          <p:cNvPr id="12" name="TextBox 11"/>
          <p:cNvSpPr txBox="1"/>
          <p:nvPr/>
        </p:nvSpPr>
        <p:spPr>
          <a:xfrm>
            <a:off x="7000892" y="2199023"/>
            <a:ext cx="2143108" cy="101566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r-Cyrl-RS" sz="1200" dirty="0" smtClean="0"/>
              <a:t>Приступ и коришћење пословних просторија за обављање ревизије, као и одговарајућу опрему и запослене</a:t>
            </a:r>
            <a:endParaRPr lang="en-US" sz="1200" dirty="0"/>
          </a:p>
        </p:txBody>
      </p:sp>
      <p:sp>
        <p:nvSpPr>
          <p:cNvPr id="13" name="TextBox 12"/>
          <p:cNvSpPr txBox="1"/>
          <p:nvPr/>
        </p:nvSpPr>
        <p:spPr>
          <a:xfrm>
            <a:off x="2285984" y="3286124"/>
            <a:ext cx="4643470" cy="46166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sr-Cyrl-RS" sz="1200" dirty="0" smtClean="0"/>
              <a:t>Приликом ревизије финансијских извештаја треба водити рачуна о томе да не дође до </a:t>
            </a:r>
            <a:endParaRPr lang="en-US" sz="1200" dirty="0"/>
          </a:p>
        </p:txBody>
      </p:sp>
      <p:sp>
        <p:nvSpPr>
          <p:cNvPr id="14" name="TextBox 13"/>
          <p:cNvSpPr txBox="1"/>
          <p:nvPr/>
        </p:nvSpPr>
        <p:spPr>
          <a:xfrm>
            <a:off x="3857620" y="3896029"/>
            <a:ext cx="1428760" cy="46166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sr-Cyrl-RS" sz="1200" dirty="0" smtClean="0"/>
              <a:t>НЕГАТИВНИХ УВЕРЕЊА</a:t>
            </a:r>
            <a:endParaRPr lang="en-US" sz="1200" dirty="0"/>
          </a:p>
        </p:txBody>
      </p:sp>
      <p:sp>
        <p:nvSpPr>
          <p:cNvPr id="15" name="TextBox 14"/>
          <p:cNvSpPr txBox="1"/>
          <p:nvPr/>
        </p:nvSpPr>
        <p:spPr>
          <a:xfrm>
            <a:off x="4143372" y="4500570"/>
            <a:ext cx="815608" cy="27699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sr-Cyrl-RS" sz="1200" dirty="0" smtClean="0"/>
              <a:t>Због тога:</a:t>
            </a:r>
            <a:endParaRPr lang="en-US" sz="1200" dirty="0"/>
          </a:p>
        </p:txBody>
      </p:sp>
      <p:sp>
        <p:nvSpPr>
          <p:cNvPr id="16" name="TextBox 15"/>
          <p:cNvSpPr txBox="1"/>
          <p:nvPr/>
        </p:nvSpPr>
        <p:spPr>
          <a:xfrm>
            <a:off x="0" y="4857760"/>
            <a:ext cx="4071934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r-Cyrl-RS" sz="1200" dirty="0" smtClean="0"/>
              <a:t>Треба водити рачуна о приспрећу потребне документације</a:t>
            </a:r>
          </a:p>
          <a:p>
            <a:endParaRPr lang="en-US" sz="1200" dirty="0"/>
          </a:p>
        </p:txBody>
      </p:sp>
      <p:sp>
        <p:nvSpPr>
          <p:cNvPr id="17" name="TextBox 16"/>
          <p:cNvSpPr txBox="1"/>
          <p:nvPr/>
        </p:nvSpPr>
        <p:spPr>
          <a:xfrm>
            <a:off x="5072066" y="4857760"/>
            <a:ext cx="4071934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r-Cyrl-RS" sz="1200" dirty="0" smtClean="0"/>
              <a:t>Треба водити рачуна о приступачности, технологији ( програми и електронски записи) </a:t>
            </a:r>
            <a:endParaRPr lang="en-US" sz="1200" dirty="0"/>
          </a:p>
        </p:txBody>
      </p:sp>
      <p:sp>
        <p:nvSpPr>
          <p:cNvPr id="18" name="TextBox 17"/>
          <p:cNvSpPr txBox="1"/>
          <p:nvPr/>
        </p:nvSpPr>
        <p:spPr>
          <a:xfrm>
            <a:off x="3000364" y="5429264"/>
            <a:ext cx="3420680" cy="46166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sr-Cyrl-RS" sz="1200" dirty="0" smtClean="0"/>
              <a:t>Да би друштво лакше функционаисало и радило,</a:t>
            </a:r>
          </a:p>
          <a:p>
            <a:r>
              <a:rPr lang="sr-Cyrl-RS" sz="1200" dirty="0" smtClean="0"/>
              <a:t>Треба водити рачуна о: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000100" y="6072206"/>
            <a:ext cx="2718052" cy="27699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sr-Cyrl-RS" sz="1200" dirty="0" smtClean="0"/>
              <a:t>О обезбеђивању одговарајуће опреме</a:t>
            </a:r>
            <a:endParaRPr lang="en-US" sz="1200" dirty="0"/>
          </a:p>
        </p:txBody>
      </p:sp>
      <p:sp>
        <p:nvSpPr>
          <p:cNvPr id="20" name="TextBox 19"/>
          <p:cNvSpPr txBox="1"/>
          <p:nvPr/>
        </p:nvSpPr>
        <p:spPr>
          <a:xfrm>
            <a:off x="5299789" y="6072206"/>
            <a:ext cx="3415615" cy="27699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sr-Cyrl-RS" sz="1200" dirty="0" smtClean="0"/>
              <a:t>Приступачности коришћења пословних простора</a:t>
            </a:r>
            <a:endParaRPr lang="en-US" sz="1200" dirty="0"/>
          </a:p>
        </p:txBody>
      </p:sp>
      <p:cxnSp>
        <p:nvCxnSpPr>
          <p:cNvPr id="22" name="Straight Connector 21"/>
          <p:cNvCxnSpPr/>
          <p:nvPr/>
        </p:nvCxnSpPr>
        <p:spPr>
          <a:xfrm rot="5400000">
            <a:off x="4357686" y="1285860"/>
            <a:ext cx="1428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10800000">
            <a:off x="785786" y="1357298"/>
            <a:ext cx="364333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357686" y="1357298"/>
            <a:ext cx="421484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rot="10800000" flipV="1">
            <a:off x="3714744" y="4643446"/>
            <a:ext cx="357190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5072066" y="4643446"/>
            <a:ext cx="428628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rot="10800000" flipV="1">
            <a:off x="3428992" y="5929330"/>
            <a:ext cx="142876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5572132" y="5929330"/>
            <a:ext cx="142876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rot="5400000">
            <a:off x="4536281" y="3821909"/>
            <a:ext cx="7143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endCxn id="15" idx="0"/>
          </p:cNvCxnSpPr>
          <p:nvPr/>
        </p:nvCxnSpPr>
        <p:spPr>
          <a:xfrm rot="16200000" flipH="1">
            <a:off x="4454431" y="4403825"/>
            <a:ext cx="142876" cy="506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6981420" y="6429396"/>
            <a:ext cx="2007281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sr-Cyrl-RS" dirty="0" smtClean="0"/>
              <a:t>Сања Ојданић</a:t>
            </a:r>
            <a:r>
              <a:rPr lang="sr-Latn-RS" dirty="0" smtClean="0"/>
              <a:t> IV-1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133</Words>
  <Application>Microsoft Office PowerPoint</Application>
  <PresentationFormat>On-screen Show (4:3)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Приликом ревизије финансијских извештаја дужни смо да: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Приликом ревизије финансијских извештаја дужни сте да:</dc:title>
  <dc:creator>lenovo</dc:creator>
  <cp:lastModifiedBy>Nera</cp:lastModifiedBy>
  <cp:revision>3</cp:revision>
  <dcterms:created xsi:type="dcterms:W3CDTF">2020-05-10T14:41:11Z</dcterms:created>
  <dcterms:modified xsi:type="dcterms:W3CDTF">2020-05-12T08:02:36Z</dcterms:modified>
</cp:coreProperties>
</file>