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su4tIzo8E6Iy3r4ZBZw996QIv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7" name="Google Shape;1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ddc64c96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" name="Google Shape;107;g31ddc64c96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1ddc64c96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31ddc64c96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ddc64c96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g31ddc64c96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ddc64c96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31ddc64c96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100000" sy="100000" flip="none" algn="tl"/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575399" y="4279450"/>
            <a:ext cx="52578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sz="2200" b="1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ЈЕЛЕНА </a:t>
            </a:r>
            <a:r>
              <a:rPr sz="2200" b="1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ПАВЛОВИЋ</a:t>
            </a:r>
            <a:endParaRPr sz="2200" b="1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200" b="1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ДИПЛОМИРАНИ МЕНАЏЕР У ХОТЕЛИЈЕРСТВУ</a:t>
            </a:r>
            <a:r>
              <a:rPr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sz="2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ПРИРОДНО-МАТЕМАТИЧКОМ ФАКУЛТЕТУ У НОВОМ САДУ</a:t>
            </a:r>
          </a:p>
        </p:txBody>
      </p:sp>
      <p:pic>
        <p:nvPicPr>
          <p:cNvPr id="89" name="Google Shape;89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2725" y="506349"/>
            <a:ext cx="3040073" cy="4053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>Како изгледа учење? </a:t>
            </a:r>
          </a:p>
        </p:txBody>
      </p:sp>
      <p:pic>
        <p:nvPicPr>
          <p:cNvPr id="158" name="Google Shape;158;p5" descr="IMG_20210531_09465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3636010"/>
            <a:ext cx="2202815" cy="29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5" descr="IMG_20210527_12265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648200" y="3962400"/>
            <a:ext cx="1856105" cy="2475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5" descr="IMG-20211016-WA00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9400" y="1371600"/>
            <a:ext cx="2332355" cy="3110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5" descr="IMG-20211008-WA00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6990" y="1905000"/>
            <a:ext cx="1981200" cy="26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r>
              <a:rPr sz="3000">
                <a:latin typeface="Times New Roman"/>
                <a:ea typeface="Times New Roman"/>
                <a:cs typeface="Times New Roman"/>
                <a:sym typeface="Times New Roman"/>
              </a:rPr>
              <a:t>ВОЛОНТИРАЊА И ЕДУКАЦИЈЕ КОЈЕ СУ ОБЕЛЕЖИЛЕ МОЈЕ СТУДИРАЊЕ</a:t>
            </a:r>
          </a:p>
        </p:txBody>
      </p:sp>
      <p:pic>
        <p:nvPicPr>
          <p:cNvPr id="167" name="Google Shape;167;p6" descr="IMG_20211125_1335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73650" y="1470976"/>
            <a:ext cx="3200400" cy="24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150" y="1546447"/>
            <a:ext cx="3625334" cy="24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 rotWithShape="1">
          <a:blip r:embed="rId5">
            <a:alphaModFix/>
          </a:blip>
          <a:srcRect l="25400" t="14221" r="21594"/>
          <a:stretch/>
        </p:blipFill>
        <p:spPr>
          <a:xfrm>
            <a:off x="310076" y="4076450"/>
            <a:ext cx="3276701" cy="26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5050" y="4183513"/>
            <a:ext cx="3200400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228600"/>
            <a:ext cx="390144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24400" y="1676400"/>
            <a:ext cx="4142509" cy="500033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4"/>
          <p:cNvSpPr txBox="1"/>
          <p:nvPr/>
        </p:nvSpPr>
        <p:spPr>
          <a:xfrm>
            <a:off x="609600" y="5486400"/>
            <a:ext cx="3581400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Гостовање код Тиага у емисији ’’Тиагов Балкан’’</a:t>
            </a:r>
          </a:p>
        </p:txBody>
      </p:sp>
      <p:sp>
        <p:nvSpPr>
          <p:cNvPr id="178" name="Google Shape;178;p14"/>
          <p:cNvSpPr txBox="1"/>
          <p:nvPr/>
        </p:nvSpPr>
        <p:spPr>
          <a:xfrm>
            <a:off x="4724400" y="381000"/>
            <a:ext cx="414250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Гостовање у емисији ’’Академац’’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/>
          <p:nvPr/>
        </p:nvSpPr>
        <p:spPr>
          <a:xfrm>
            <a:off x="713509" y="1282493"/>
            <a:ext cx="3352800" cy="50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Лични пројекат у виду инстаграм профила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’’</a:t>
            </a:r>
            <a:r>
              <a:rPr sz="2500" b="1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Ружа открива</a:t>
            </a: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’’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који је предвиђен </a:t>
            </a:r>
            <a:r>
              <a:rPr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младим</a:t>
            </a: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како бих делила са њима разне едукације, олакшавала им неке процедуре током студија,</a:t>
            </a:r>
            <a:r>
              <a:rPr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живота после студија</a:t>
            </a: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слично.</a:t>
            </a:r>
          </a:p>
        </p:txBody>
      </p:sp>
      <p:pic>
        <p:nvPicPr>
          <p:cNvPr id="184" name="Google Shape;1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321" y="450650"/>
            <a:ext cx="2952075" cy="595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>
            <a:spLocks noGrp="1"/>
          </p:cNvSpPr>
          <p:nvPr>
            <p:ph type="body" idx="1"/>
          </p:nvPr>
        </p:nvSpPr>
        <p:spPr>
          <a:xfrm>
            <a:off x="304800" y="2819400"/>
            <a:ext cx="8686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sz="6000">
                <a:latin typeface="Times New Roman"/>
                <a:ea typeface="Times New Roman"/>
                <a:cs typeface="Times New Roman"/>
                <a:sym typeface="Times New Roman"/>
              </a:rPr>
              <a:t>ХВАЛА НА ПАЖЊИ!</a:t>
            </a: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>РЕПУБЛИЧКО ТАКМИЧЕЊЕ У МАРТУ 2018. ГОДИНЕ</a:t>
            </a:r>
          </a:p>
        </p:txBody>
      </p:sp>
      <p:pic>
        <p:nvPicPr>
          <p:cNvPr id="95" name="Google Shape;95;p2" descr="IMG_20180324_11504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1447800"/>
            <a:ext cx="2319020" cy="412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 descr="IMG_20180324_175012_45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410200" y="1691005"/>
            <a:ext cx="3486150" cy="34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descr="IMG_20180324_1637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88285" y="2112010"/>
            <a:ext cx="2519680" cy="4481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0225" y="735725"/>
            <a:ext cx="2502941" cy="34972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8"/>
          <p:cNvSpPr txBox="1"/>
          <p:nvPr/>
        </p:nvSpPr>
        <p:spPr>
          <a:xfrm>
            <a:off x="1028825" y="5365275"/>
            <a:ext cx="777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Стручна пракса - </a:t>
            </a:r>
            <a:r>
              <a:rPr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година помоћни конобар</a:t>
            </a: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/ </a:t>
            </a:r>
            <a:r>
              <a:rPr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шанкер</a:t>
            </a:r>
          </a:p>
        </p:txBody>
      </p:sp>
      <p:pic>
        <p:nvPicPr>
          <p:cNvPr id="104" name="Google Shape;104;p8"/>
          <p:cNvPicPr preferRelativeResize="0"/>
          <p:nvPr/>
        </p:nvPicPr>
        <p:blipFill rotWithShape="1">
          <a:blip r:embed="rId4">
            <a:alphaModFix/>
          </a:blip>
          <a:srcRect t="12569" r="13889" b="13405"/>
          <a:stretch/>
        </p:blipFill>
        <p:spPr>
          <a:xfrm>
            <a:off x="1317900" y="788225"/>
            <a:ext cx="2006325" cy="3497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31ddc64c96b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3227" y="883825"/>
            <a:ext cx="3581401" cy="436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1ddc64c96b_0_3"/>
          <p:cNvSpPr txBox="1"/>
          <p:nvPr/>
        </p:nvSpPr>
        <p:spPr>
          <a:xfrm>
            <a:off x="1060350" y="5827375"/>
            <a:ext cx="791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Стручна пракса - </a:t>
            </a:r>
            <a:r>
              <a:rPr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година помоћни кувар</a:t>
            </a: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31ddc64c96b_0_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25452" y="1301479"/>
            <a:ext cx="3254400" cy="35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1ddc64c96b_0_10"/>
          <p:cNvSpPr txBox="1"/>
          <p:nvPr/>
        </p:nvSpPr>
        <p:spPr>
          <a:xfrm>
            <a:off x="1060375" y="5669825"/>
            <a:ext cx="7882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Стручна пракса - </a:t>
            </a:r>
            <a:r>
              <a:rPr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година рецепционер/ собарица</a:t>
            </a:r>
            <a:endParaRPr sz="25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7" name="Google Shape;117;g31ddc64c96b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992" y="1018225"/>
            <a:ext cx="2510601" cy="412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1ddc64c96b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2850" y="1436625"/>
            <a:ext cx="1979361" cy="3292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1ddc64c96b_0_17"/>
          <p:cNvSpPr txBox="1"/>
          <p:nvPr/>
        </p:nvSpPr>
        <p:spPr>
          <a:xfrm>
            <a:off x="1123375" y="5795850"/>
            <a:ext cx="702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3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Стручна пракса - </a:t>
            </a:r>
            <a:r>
              <a:rPr sz="3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година приправнички</a:t>
            </a:r>
            <a:r>
              <a:rPr sz="25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124" name="Google Shape;124;g31ddc64c96b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962" y="734232"/>
            <a:ext cx="4504125" cy="41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1ddc64c96b_0_24"/>
          <p:cNvSpPr txBox="1"/>
          <p:nvPr/>
        </p:nvSpPr>
        <p:spPr>
          <a:xfrm>
            <a:off x="533400" y="5029200"/>
            <a:ext cx="7768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ТРЕНУТНО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sz="2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РЕЦЕПЦИОНЕР ХОТЕЛА ТОРНИК НА ЗЛАТИБОРУ</a:t>
            </a:r>
          </a:p>
        </p:txBody>
      </p:sp>
      <p:pic>
        <p:nvPicPr>
          <p:cNvPr id="130" name="Google Shape;130;g31ddc64c96b_0_24"/>
          <p:cNvPicPr preferRelativeResize="0"/>
          <p:nvPr/>
        </p:nvPicPr>
        <p:blipFill rotWithShape="1">
          <a:blip r:embed="rId3">
            <a:alphaModFix/>
          </a:blip>
          <a:srcRect l="10754" b="17204"/>
          <a:stretch/>
        </p:blipFill>
        <p:spPr>
          <a:xfrm>
            <a:off x="354875" y="1286673"/>
            <a:ext cx="2510600" cy="284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1ddc64c96b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158" y="522256"/>
            <a:ext cx="3119377" cy="415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1ddc64c96b_0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8975" y="1286674"/>
            <a:ext cx="2031601" cy="2708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>Нови Сад</a:t>
            </a:r>
          </a:p>
        </p:txBody>
      </p:sp>
      <p:pic>
        <p:nvPicPr>
          <p:cNvPr id="138" name="Google Shape;138;p3" descr="IMG_20220125_1335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3581400"/>
            <a:ext cx="2240915" cy="298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 descr="IMG_20210706_20121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465570" y="3415030"/>
            <a:ext cx="2376805" cy="316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IMG_20220210_1054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4200" y="4212590"/>
            <a:ext cx="3143885" cy="2357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IMG_20220125_1334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" y="381000"/>
            <a:ext cx="2275205" cy="303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IMG_20220125_1331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0" y="381000"/>
            <a:ext cx="2004060" cy="26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3" descr="IMG_20211215_1324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33800" y="1295400"/>
            <a:ext cx="2092960" cy="2791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2956650" y="945800"/>
            <a:ext cx="4117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>Студентски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> дом </a:t>
            </a:r>
          </a:p>
        </p:txBody>
      </p:sp>
      <p:pic>
        <p:nvPicPr>
          <p:cNvPr id="149" name="Google Shape;149;p4" descr="IMG_20211205_2047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692125" y="3751776"/>
            <a:ext cx="3370500" cy="241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" descr="IMG_20211205_20472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67360" y="288925"/>
            <a:ext cx="2889300" cy="38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4" descr="IMG-73fe0aacda38b1bb25686da2e304a46d-V"/>
          <p:cNvPicPr preferRelativeResize="0"/>
          <p:nvPr/>
        </p:nvPicPr>
        <p:blipFill rotWithShape="1">
          <a:blip r:embed="rId5">
            <a:alphaModFix/>
          </a:blip>
          <a:srcRect l="3860" t="-6345" r="-3860" b="13847"/>
          <a:stretch/>
        </p:blipFill>
        <p:spPr>
          <a:xfrm>
            <a:off x="3010713" y="3281825"/>
            <a:ext cx="2723524" cy="32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0850" y="747825"/>
            <a:ext cx="2010876" cy="26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</Words>
  <Application>Microsoft Office PowerPoint</Application>
  <PresentationFormat>On-screen Show (4:3)</PresentationFormat>
  <Paragraphs>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РЕПУБЛИЧКО ТАКМИЧЕЊЕ У МАРТУ 2018. ГОДИНЕ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Нови Сад</vt:lpstr>
      <vt:lpstr>Студентски  дом </vt:lpstr>
      <vt:lpstr>Како изгледа учење? </vt:lpstr>
      <vt:lpstr>ВОЛОНТИРАЊА И ЕДУКАЦИЈЕ КОЈЕ СУ ОБЕЛЕЖИЛЕ МОЈЕ СТУДИРАЊЕ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Windows User</dc:creator>
  <cp:lastModifiedBy>Windows User</cp:lastModifiedBy>
  <cp:revision>1</cp:revision>
  <dcterms:created xsi:type="dcterms:W3CDTF">2021-11-25T13:00:00Z</dcterms:created>
  <dcterms:modified xsi:type="dcterms:W3CDTF">2024-12-13T19:28:15Z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4FC02A0FFD0D49BD8786806768E04624</vt:lpwstr>
  </property>
  <property fmtid="{D5CDD505-2E9C-101B-9397-08002B2CF9AE}" pid="3" name="KSOProductBuildVer">
    <vt:lpwstr>1033-11.2.0.10463</vt:lpwstr>
  </property>
</Properties>
</file>